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Fraunces" panose="020B0604020202020204" charset="0"/>
      <p:regular r:id="rId11"/>
      <p:bold r:id="rId12"/>
      <p:italic r:id="rId13"/>
      <p:boldItalic r:id="rId14"/>
    </p:embeddedFont>
    <p:embeddedFont>
      <p:font typeface="Karla" pitchFamily="2" charset="0"/>
      <p:regular r:id="rId15"/>
      <p:bold r:id="rId16"/>
      <p:italic r:id="rId17"/>
      <p:boldItalic r:id="rId18"/>
    </p:embeddedFont>
    <p:embeddedFont>
      <p:font typeface="Mada" panose="020B0604020202020204" charset="-78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7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a3a650b8b2c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a3a650b8b2c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6a3a650ba72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6a3a650ba72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6a3a650bc1d6f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6a3a650bc1d6f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6a3a650bdec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6a3a650bdec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6a3a650c318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6a3a650c318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6a3a650c31f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6a3a650c31f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6a3a650c324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6a3a650c324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6a3a650c329c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6a3a650c329c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app.chalkie.ai/player/a2175a27-bda7-4ecd-9f10-4de0f615b21b/f7400c52-a155-454b-97b6-92a5811b5c90?source=exported_presentation&amp;exportFormat=pptx" TargetMode="Externa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app.chalkie.ai/player/a2175a27-bda7-4ecd-9f10-4de0f615b21b/e1c23a9a-17e5-4aed-a1c5-dd94fa294e02?source=exported_presentation&amp;exportFormat=pptx" TargetMode="Externa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7260" y="742950"/>
            <a:ext cx="3657600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4914900" y="1428750"/>
            <a:ext cx="38292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What Is A Complaint?</a:t>
            </a:r>
            <a:endParaRPr sz="360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4914900" y="2697480"/>
            <a:ext cx="38292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Learning how to speak up when things go wrong!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330" y="845820"/>
            <a:ext cx="3828789" cy="401193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Our Learning Journey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285750" y="845820"/>
            <a:ext cx="45720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Today we will: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182880" marR="0" lvl="0" indent="-194310" algn="l" rtl="0">
              <a:spcBef>
                <a:spcPts val="360"/>
              </a:spcBef>
              <a:spcAft>
                <a:spcPts val="0"/>
              </a:spcAft>
              <a:buClr>
                <a:srgbClr val="151617"/>
              </a:buClr>
              <a:buSzPts val="1980"/>
              <a:buFont typeface="Mada"/>
              <a:buChar char="●"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Understand what a </a:t>
            </a: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complaint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is.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182880" marR="0" lvl="0" indent="-194310" algn="l" rtl="0"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980"/>
              <a:buFont typeface="Mada"/>
              <a:buChar char="●"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Learn how to be </a:t>
            </a: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polite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and </a:t>
            </a: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clear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182880" marR="0" lvl="0" indent="-194310" algn="l" rtl="0"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980"/>
              <a:buFont typeface="Mada"/>
              <a:buChar char="●"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Find the </a:t>
            </a: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three parts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of a complaint.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26"/>
            <a:ext cx="3486151" cy="5142649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5"/>
          <p:cNvSpPr/>
          <p:nvPr/>
        </p:nvSpPr>
        <p:spPr>
          <a:xfrm>
            <a:off x="3714750" y="3337560"/>
            <a:ext cx="5143500" cy="1245900"/>
          </a:xfrm>
          <a:prstGeom prst="roundRect">
            <a:avLst>
              <a:gd name="adj" fmla="val 16667"/>
            </a:avLst>
          </a:prstGeom>
          <a:solidFill>
            <a:srgbClr val="FAC873">
              <a:alpha val="14900"/>
            </a:srgbClr>
          </a:solidFill>
          <a:ln w="12700" cap="flat" cmpd="sng">
            <a:solidFill>
              <a:srgbClr val="573B06">
                <a:alpha val="2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5"/>
          <p:cNvSpPr txBox="1"/>
          <p:nvPr/>
        </p:nvSpPr>
        <p:spPr>
          <a:xfrm>
            <a:off x="3737610" y="3394710"/>
            <a:ext cx="457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60">
                <a:solidFill>
                  <a:srgbClr val="FAC775"/>
                </a:solidFill>
              </a:rPr>
              <a:t>🔑</a:t>
            </a:r>
            <a:endParaRPr sz="2160">
              <a:solidFill>
                <a:srgbClr val="FAC775"/>
              </a:solidFill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3714750" y="297180"/>
            <a:ext cx="5143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Has this ever happened?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3714750" y="1463040"/>
            <a:ext cx="5143500" cy="18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Imagine you buy a yummy chocolate bar, but when you open it, it is </a:t>
            </a: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empty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!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How would you feel? A complaint is when we tell someone that something is not right so they can fix it.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4194810" y="3360420"/>
            <a:ext cx="45492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AC775"/>
                </a:solidFill>
                <a:latin typeface="Mada"/>
                <a:ea typeface="Mada"/>
                <a:cs typeface="Mada"/>
                <a:sym typeface="Mada"/>
              </a:rPr>
              <a:t>Key point</a:t>
            </a:r>
            <a:endParaRPr sz="1800" b="1">
              <a:solidFill>
                <a:srgbClr val="FAC775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FAC775"/>
                </a:solidFill>
                <a:latin typeface="Mada"/>
                <a:ea typeface="Mada"/>
                <a:cs typeface="Mada"/>
                <a:sym typeface="Mada"/>
              </a:rPr>
              <a:t>We use a polite voice so people want to help us.</a:t>
            </a:r>
            <a:endParaRPr sz="1980">
              <a:solidFill>
                <a:srgbClr val="FAC775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750" y="1451878"/>
            <a:ext cx="2697480" cy="1713964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11830" y="1451878"/>
            <a:ext cx="2697480" cy="1713964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49340" y="1451878"/>
            <a:ext cx="2697480" cy="1713964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/>
          <p:nvPr/>
        </p:nvSpPr>
        <p:spPr>
          <a:xfrm>
            <a:off x="171450" y="3394710"/>
            <a:ext cx="2926200" cy="400200"/>
          </a:xfrm>
          <a:prstGeom prst="chevron">
            <a:avLst>
              <a:gd name="adj" fmla="val 50000"/>
            </a:avLst>
          </a:prstGeom>
          <a:solidFill>
            <a:srgbClr val="FFFFFF"/>
          </a:solidFill>
          <a:ln w="25400" cap="flat" cmpd="sng">
            <a:solidFill>
              <a:srgbClr val="D4F5F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6"/>
          <p:cNvSpPr/>
          <p:nvPr/>
        </p:nvSpPr>
        <p:spPr>
          <a:xfrm>
            <a:off x="3097530" y="3394710"/>
            <a:ext cx="2926200" cy="400200"/>
          </a:xfrm>
          <a:prstGeom prst="chevron">
            <a:avLst>
              <a:gd name="adj" fmla="val 50000"/>
            </a:avLst>
          </a:prstGeom>
          <a:solidFill>
            <a:srgbClr val="FFFFFF"/>
          </a:solidFill>
          <a:ln w="25400" cap="flat" cmpd="sng">
            <a:solidFill>
              <a:srgbClr val="D4F5F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6"/>
          <p:cNvSpPr/>
          <p:nvPr/>
        </p:nvSpPr>
        <p:spPr>
          <a:xfrm>
            <a:off x="6035040" y="3394710"/>
            <a:ext cx="2926200" cy="400200"/>
          </a:xfrm>
          <a:prstGeom prst="chevron">
            <a:avLst>
              <a:gd name="adj" fmla="val 50000"/>
            </a:avLst>
          </a:prstGeom>
          <a:solidFill>
            <a:srgbClr val="FFFFFF"/>
          </a:solidFill>
          <a:ln w="25400" cap="flat" cmpd="sng">
            <a:solidFill>
              <a:srgbClr val="D4F5F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6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The Three Magic Parts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285750" y="845820"/>
            <a:ext cx="8572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To write a great complaint, we need these three things: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285750" y="3851910"/>
            <a:ext cx="2697600" cy="85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6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Problem</a:t>
            </a:r>
            <a:endParaRPr sz="216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is wrong?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7" name="Google Shape;87;p16"/>
          <p:cNvSpPr txBox="1"/>
          <p:nvPr/>
        </p:nvSpPr>
        <p:spPr>
          <a:xfrm>
            <a:off x="3211830" y="3851910"/>
            <a:ext cx="2697600" cy="85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6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Reason</a:t>
            </a:r>
            <a:endParaRPr sz="216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Why is it a problem?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8" name="Google Shape;88;p16"/>
          <p:cNvSpPr txBox="1"/>
          <p:nvPr/>
        </p:nvSpPr>
        <p:spPr>
          <a:xfrm>
            <a:off x="6149340" y="3851910"/>
            <a:ext cx="2697600" cy="85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6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Outcome</a:t>
            </a:r>
            <a:endParaRPr sz="216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should happen now?</a:t>
            </a:r>
            <a:endParaRPr sz="18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/>
          <p:nvPr/>
        </p:nvSpPr>
        <p:spPr>
          <a:xfrm>
            <a:off x="285750" y="1291590"/>
            <a:ext cx="8572500" cy="857400"/>
          </a:xfrm>
          <a:prstGeom prst="roundRect">
            <a:avLst>
              <a:gd name="adj" fmla="val 16667"/>
            </a:avLst>
          </a:prstGeom>
          <a:solidFill>
            <a:srgbClr val="FFF4F1"/>
          </a:solidFill>
          <a:ln w="76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4" name="Google Shape;9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0070" y="1600569"/>
            <a:ext cx="251460" cy="239293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7"/>
          <p:cNvSpPr/>
          <p:nvPr/>
        </p:nvSpPr>
        <p:spPr>
          <a:xfrm>
            <a:off x="902970" y="1291590"/>
            <a:ext cx="58980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>
                <a:latin typeface="Karla"/>
                <a:ea typeface="Karla"/>
                <a:cs typeface="Karla"/>
                <a:sym typeface="Karla"/>
              </a:rPr>
              <a:t>Ben talks about his lunch</a:t>
            </a:r>
            <a:endParaRPr sz="1800" i="1"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6" name="Google Shape;96;p17">
            <a:hlinkClick r:id="rId5"/>
          </p:cNvPr>
          <p:cNvSpPr/>
          <p:nvPr/>
        </p:nvSpPr>
        <p:spPr>
          <a:xfrm>
            <a:off x="6983730" y="1520190"/>
            <a:ext cx="1600200" cy="400200"/>
          </a:xfrm>
          <a:prstGeom prst="roundRect">
            <a:avLst>
              <a:gd name="adj" fmla="val 16667"/>
            </a:avLst>
          </a:prstGeom>
          <a:solidFill>
            <a:srgbClr val="2C6E49"/>
          </a:solidFill>
          <a:ln w="12700" cap="flat" cmpd="sng">
            <a:solidFill>
              <a:srgbClr val="2C6E4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40">
                <a:solidFill>
                  <a:srgbClr val="FFFFFF"/>
                </a:solidFill>
                <a:uFill>
                  <a:noFill/>
                </a:uFill>
                <a:latin typeface="Inter SemiBold"/>
                <a:ea typeface="Inter SemiBold"/>
                <a:cs typeface="Inter SemiBold"/>
                <a:sym typeface="Inter SemiBol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 Play audio</a:t>
            </a:r>
            <a:endParaRPr sz="1440">
              <a:solidFill>
                <a:srgbClr val="FFFFFF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</p:txBody>
      </p:sp>
      <p:sp>
        <p:nvSpPr>
          <p:cNvPr id="97" name="Google Shape;97;p17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The Soggy Sandwich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98" name="Google Shape;98;p17"/>
          <p:cNvSpPr txBox="1"/>
          <p:nvPr/>
        </p:nvSpPr>
        <p:spPr>
          <a:xfrm>
            <a:off x="285750" y="742950"/>
            <a:ext cx="85725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Listen to the audio and answer the questions</a:t>
            </a:r>
            <a:endParaRPr sz="18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99" name="Google Shape;99;p17"/>
          <p:cNvSpPr txBox="1"/>
          <p:nvPr/>
        </p:nvSpPr>
        <p:spPr>
          <a:xfrm>
            <a:off x="285750" y="268605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1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0" name="Google Shape;100;p17"/>
          <p:cNvSpPr txBox="1"/>
          <p:nvPr/>
        </p:nvSpPr>
        <p:spPr>
          <a:xfrm>
            <a:off x="788670" y="268605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was the problem with the food?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1" name="Google Shape;101;p17"/>
          <p:cNvSpPr txBox="1"/>
          <p:nvPr/>
        </p:nvSpPr>
        <p:spPr>
          <a:xfrm>
            <a:off x="285750" y="318897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2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2" name="Google Shape;102;p17"/>
          <p:cNvSpPr txBox="1"/>
          <p:nvPr/>
        </p:nvSpPr>
        <p:spPr>
          <a:xfrm>
            <a:off x="788670" y="318897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Why did the problem happen?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3" name="Google Shape;103;p17"/>
          <p:cNvSpPr txBox="1"/>
          <p:nvPr/>
        </p:nvSpPr>
        <p:spPr>
          <a:xfrm>
            <a:off x="285750" y="369189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3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4" name="Google Shape;104;p17"/>
          <p:cNvSpPr txBox="1"/>
          <p:nvPr/>
        </p:nvSpPr>
        <p:spPr>
          <a:xfrm>
            <a:off x="788670" y="369189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was the desired outcome?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5" name="Google Shape;105;p17"/>
          <p:cNvSpPr txBox="1"/>
          <p:nvPr/>
        </p:nvSpPr>
        <p:spPr>
          <a:xfrm>
            <a:off x="285750" y="419481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4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6" name="Google Shape;106;p17"/>
          <p:cNvSpPr txBox="1"/>
          <p:nvPr/>
        </p:nvSpPr>
        <p:spPr>
          <a:xfrm>
            <a:off x="788670" y="419481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How did Ben speak to the staff?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7" name="Google Shape;107;p17"/>
          <p:cNvSpPr txBox="1"/>
          <p:nvPr/>
        </p:nvSpPr>
        <p:spPr>
          <a:xfrm>
            <a:off x="4743450" y="4389120"/>
            <a:ext cx="39663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20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Answers on the next slide...</a:t>
            </a:r>
            <a:endParaRPr sz="1620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8"/>
          <p:cNvSpPr/>
          <p:nvPr/>
        </p:nvSpPr>
        <p:spPr>
          <a:xfrm>
            <a:off x="285750" y="1291590"/>
            <a:ext cx="8572500" cy="857400"/>
          </a:xfrm>
          <a:prstGeom prst="roundRect">
            <a:avLst>
              <a:gd name="adj" fmla="val 16667"/>
            </a:avLst>
          </a:prstGeom>
          <a:solidFill>
            <a:srgbClr val="FFF4F1"/>
          </a:solidFill>
          <a:ln w="76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3" name="Google Shape;11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0070" y="1600569"/>
            <a:ext cx="251460" cy="239293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8"/>
          <p:cNvSpPr/>
          <p:nvPr/>
        </p:nvSpPr>
        <p:spPr>
          <a:xfrm>
            <a:off x="902970" y="1291590"/>
            <a:ext cx="58980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>
                <a:latin typeface="Karla"/>
                <a:ea typeface="Karla"/>
                <a:cs typeface="Karla"/>
                <a:sym typeface="Karla"/>
              </a:rPr>
              <a:t>Ben talks about his lunch</a:t>
            </a:r>
            <a:endParaRPr sz="1800" i="1"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5" name="Google Shape;115;p18">
            <a:hlinkClick r:id="rId5"/>
          </p:cNvPr>
          <p:cNvSpPr/>
          <p:nvPr/>
        </p:nvSpPr>
        <p:spPr>
          <a:xfrm>
            <a:off x="6983730" y="1520190"/>
            <a:ext cx="1600200" cy="400200"/>
          </a:xfrm>
          <a:prstGeom prst="roundRect">
            <a:avLst>
              <a:gd name="adj" fmla="val 16667"/>
            </a:avLst>
          </a:prstGeom>
          <a:solidFill>
            <a:srgbClr val="2C6E49"/>
          </a:solidFill>
          <a:ln w="12700" cap="flat" cmpd="sng">
            <a:solidFill>
              <a:srgbClr val="2C6E4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40">
                <a:solidFill>
                  <a:srgbClr val="FFFFFF"/>
                </a:solidFill>
                <a:uFill>
                  <a:noFill/>
                </a:uFill>
                <a:latin typeface="Inter SemiBold"/>
                <a:ea typeface="Inter SemiBold"/>
                <a:cs typeface="Inter SemiBold"/>
                <a:sym typeface="Inter SemiBol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 Play audio</a:t>
            </a:r>
            <a:endParaRPr sz="1440">
              <a:solidFill>
                <a:srgbClr val="FFFFFF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</p:txBody>
      </p:sp>
      <p:sp>
        <p:nvSpPr>
          <p:cNvPr id="116" name="Google Shape;116;p18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The Soggy Sandwich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117" name="Google Shape;117;p18"/>
          <p:cNvSpPr txBox="1"/>
          <p:nvPr/>
        </p:nvSpPr>
        <p:spPr>
          <a:xfrm>
            <a:off x="285750" y="742950"/>
            <a:ext cx="85725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Check your answers below</a:t>
            </a:r>
            <a:endParaRPr sz="18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8" name="Google Shape;118;p18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✅​</a:t>
            </a:r>
            <a:endParaRPr sz="36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9" name="Google Shape;119;p18"/>
          <p:cNvSpPr txBox="1"/>
          <p:nvPr/>
        </p:nvSpPr>
        <p:spPr>
          <a:xfrm>
            <a:off x="285750" y="268605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1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0" name="Google Shape;120;p18"/>
          <p:cNvSpPr txBox="1"/>
          <p:nvPr/>
        </p:nvSpPr>
        <p:spPr>
          <a:xfrm>
            <a:off x="788670" y="268605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sandwich was soggy.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1" name="Google Shape;121;p18"/>
          <p:cNvSpPr txBox="1"/>
          <p:nvPr/>
        </p:nvSpPr>
        <p:spPr>
          <a:xfrm>
            <a:off x="285750" y="318897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2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2" name="Google Shape;122;p18"/>
          <p:cNvSpPr txBox="1"/>
          <p:nvPr/>
        </p:nvSpPr>
        <p:spPr>
          <a:xfrm>
            <a:off x="788670" y="318897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tomato leaked through the bread.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3" name="Google Shape;123;p18"/>
          <p:cNvSpPr txBox="1"/>
          <p:nvPr/>
        </p:nvSpPr>
        <p:spPr>
          <a:xfrm>
            <a:off x="285750" y="369189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3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4" name="Google Shape;124;p18"/>
          <p:cNvSpPr txBox="1"/>
          <p:nvPr/>
        </p:nvSpPr>
        <p:spPr>
          <a:xfrm>
            <a:off x="788670" y="369189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Ben wanted a fresh sandwich.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5" name="Google Shape;125;p18"/>
          <p:cNvSpPr txBox="1"/>
          <p:nvPr/>
        </p:nvSpPr>
        <p:spPr>
          <a:xfrm>
            <a:off x="285750" y="419481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4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6" name="Google Shape;126;p18"/>
          <p:cNvSpPr txBox="1"/>
          <p:nvPr/>
        </p:nvSpPr>
        <p:spPr>
          <a:xfrm>
            <a:off x="788670" y="419481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He was polite and said thank you.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9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Complaint Words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132" name="Google Shape;132;p19"/>
          <p:cNvSpPr txBox="1"/>
          <p:nvPr/>
        </p:nvSpPr>
        <p:spPr>
          <a:xfrm>
            <a:off x="285750" y="11430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1.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3" name="Google Shape;133;p19"/>
          <p:cNvSpPr txBox="1"/>
          <p:nvPr/>
        </p:nvSpPr>
        <p:spPr>
          <a:xfrm>
            <a:off x="685800" y="11430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Outcome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4" name="Google Shape;134;p19"/>
          <p:cNvSpPr txBox="1"/>
          <p:nvPr/>
        </p:nvSpPr>
        <p:spPr>
          <a:xfrm>
            <a:off x="285750" y="20574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2.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5" name="Google Shape;135;p19"/>
          <p:cNvSpPr txBox="1"/>
          <p:nvPr/>
        </p:nvSpPr>
        <p:spPr>
          <a:xfrm>
            <a:off x="685800" y="20574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Polite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6" name="Google Shape;136;p19"/>
          <p:cNvSpPr txBox="1"/>
          <p:nvPr/>
        </p:nvSpPr>
        <p:spPr>
          <a:xfrm>
            <a:off x="285750" y="29718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3.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7" name="Google Shape;137;p19"/>
          <p:cNvSpPr txBox="1"/>
          <p:nvPr/>
        </p:nvSpPr>
        <p:spPr>
          <a:xfrm>
            <a:off x="685800" y="29718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Problem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8" name="Google Shape;138;p19"/>
          <p:cNvSpPr txBox="1"/>
          <p:nvPr/>
        </p:nvSpPr>
        <p:spPr>
          <a:xfrm>
            <a:off x="285750" y="38862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4.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9" name="Google Shape;139;p19"/>
          <p:cNvSpPr txBox="1"/>
          <p:nvPr/>
        </p:nvSpPr>
        <p:spPr>
          <a:xfrm>
            <a:off x="685800" y="38862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Reason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0" name="Google Shape;140;p19"/>
          <p:cNvSpPr txBox="1"/>
          <p:nvPr/>
        </p:nvSpPr>
        <p:spPr>
          <a:xfrm>
            <a:off x="3429000" y="11430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a)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1" name="Google Shape;141;p19"/>
          <p:cNvSpPr txBox="1"/>
          <p:nvPr/>
        </p:nvSpPr>
        <p:spPr>
          <a:xfrm>
            <a:off x="3829050" y="11430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Why it is a problem.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2" name="Google Shape;142;p19"/>
          <p:cNvSpPr txBox="1"/>
          <p:nvPr/>
        </p:nvSpPr>
        <p:spPr>
          <a:xfrm>
            <a:off x="3429000" y="20574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b)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3" name="Google Shape;143;p19"/>
          <p:cNvSpPr txBox="1"/>
          <p:nvPr/>
        </p:nvSpPr>
        <p:spPr>
          <a:xfrm>
            <a:off x="3829050" y="20574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Being kind and respectful.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4" name="Google Shape;144;p19"/>
          <p:cNvSpPr txBox="1"/>
          <p:nvPr/>
        </p:nvSpPr>
        <p:spPr>
          <a:xfrm>
            <a:off x="3429000" y="29718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5" name="Google Shape;145;p19"/>
          <p:cNvSpPr txBox="1"/>
          <p:nvPr/>
        </p:nvSpPr>
        <p:spPr>
          <a:xfrm>
            <a:off x="3829050" y="29718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we want to happen next.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6" name="Google Shape;146;p19"/>
          <p:cNvSpPr txBox="1"/>
          <p:nvPr/>
        </p:nvSpPr>
        <p:spPr>
          <a:xfrm>
            <a:off x="3429000" y="38862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d)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7" name="Google Shape;147;p19"/>
          <p:cNvSpPr txBox="1"/>
          <p:nvPr/>
        </p:nvSpPr>
        <p:spPr>
          <a:xfrm>
            <a:off x="3829050" y="38862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Something that is wrong.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0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Complaint Words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153" name="Google Shape;153;p20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✅​</a:t>
            </a:r>
            <a:endParaRPr sz="36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4" name="Google Shape;154;p20"/>
          <p:cNvSpPr txBox="1"/>
          <p:nvPr/>
        </p:nvSpPr>
        <p:spPr>
          <a:xfrm>
            <a:off x="285750" y="11430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1.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5" name="Google Shape;155;p20"/>
          <p:cNvSpPr txBox="1"/>
          <p:nvPr/>
        </p:nvSpPr>
        <p:spPr>
          <a:xfrm>
            <a:off x="685800" y="11430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Outcome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6" name="Google Shape;156;p20"/>
          <p:cNvSpPr txBox="1"/>
          <p:nvPr/>
        </p:nvSpPr>
        <p:spPr>
          <a:xfrm>
            <a:off x="285750" y="20574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2.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7" name="Google Shape;157;p20"/>
          <p:cNvSpPr txBox="1"/>
          <p:nvPr/>
        </p:nvSpPr>
        <p:spPr>
          <a:xfrm>
            <a:off x="685800" y="20574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Polite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8" name="Google Shape;158;p20"/>
          <p:cNvSpPr txBox="1"/>
          <p:nvPr/>
        </p:nvSpPr>
        <p:spPr>
          <a:xfrm>
            <a:off x="285750" y="29718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3.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9" name="Google Shape;159;p20"/>
          <p:cNvSpPr txBox="1"/>
          <p:nvPr/>
        </p:nvSpPr>
        <p:spPr>
          <a:xfrm>
            <a:off x="685800" y="29718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Problem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0" name="Google Shape;160;p20"/>
          <p:cNvSpPr txBox="1"/>
          <p:nvPr/>
        </p:nvSpPr>
        <p:spPr>
          <a:xfrm>
            <a:off x="285750" y="38862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4.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1" name="Google Shape;161;p20"/>
          <p:cNvSpPr txBox="1"/>
          <p:nvPr/>
        </p:nvSpPr>
        <p:spPr>
          <a:xfrm>
            <a:off x="685800" y="38862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Reason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2" name="Google Shape;162;p20"/>
          <p:cNvSpPr txBox="1"/>
          <p:nvPr/>
        </p:nvSpPr>
        <p:spPr>
          <a:xfrm>
            <a:off x="3429000" y="11430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3" name="Google Shape;163;p20"/>
          <p:cNvSpPr txBox="1"/>
          <p:nvPr/>
        </p:nvSpPr>
        <p:spPr>
          <a:xfrm>
            <a:off x="3829050" y="11430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we want to happen next.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4" name="Google Shape;164;p20"/>
          <p:cNvSpPr txBox="1"/>
          <p:nvPr/>
        </p:nvSpPr>
        <p:spPr>
          <a:xfrm>
            <a:off x="3429000" y="20574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b)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5" name="Google Shape;165;p20"/>
          <p:cNvSpPr txBox="1"/>
          <p:nvPr/>
        </p:nvSpPr>
        <p:spPr>
          <a:xfrm>
            <a:off x="3829050" y="20574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Being kind and respectful.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6" name="Google Shape;166;p20"/>
          <p:cNvSpPr txBox="1"/>
          <p:nvPr/>
        </p:nvSpPr>
        <p:spPr>
          <a:xfrm>
            <a:off x="3429000" y="29718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d)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7" name="Google Shape;167;p20"/>
          <p:cNvSpPr txBox="1"/>
          <p:nvPr/>
        </p:nvSpPr>
        <p:spPr>
          <a:xfrm>
            <a:off x="3829050" y="29718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Something that is wrong.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8" name="Google Shape;168;p20"/>
          <p:cNvSpPr txBox="1"/>
          <p:nvPr/>
        </p:nvSpPr>
        <p:spPr>
          <a:xfrm>
            <a:off x="3429000" y="38862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a)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69" name="Google Shape;169;p20"/>
          <p:cNvSpPr txBox="1"/>
          <p:nvPr/>
        </p:nvSpPr>
        <p:spPr>
          <a:xfrm>
            <a:off x="3829050" y="38862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Why it is a problem.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336</Words>
  <Application>Microsoft Office PowerPoint</Application>
  <PresentationFormat>On-screen Show (16:9)</PresentationFormat>
  <Paragraphs>82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Mada</vt:lpstr>
      <vt:lpstr>Karla</vt:lpstr>
      <vt:lpstr>Arial</vt:lpstr>
      <vt:lpstr>Fraunces</vt:lpstr>
      <vt:lpstr>Inter SemiBold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Strange</dc:creator>
  <cp:lastModifiedBy>Lacey Weeks</cp:lastModifiedBy>
  <cp:revision>1</cp:revision>
  <dcterms:modified xsi:type="dcterms:W3CDTF">2026-06-26T06:22:02Z</dcterms:modified>
</cp:coreProperties>
</file>