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embeddedFontLst>
    <p:embeddedFont>
      <p:font typeface="Fraunces" panose="020B0604020202020204" charset="0"/>
      <p:regular r:id="rId11"/>
      <p:bold r:id="rId12"/>
      <p:italic r:id="rId13"/>
      <p:boldItalic r:id="rId14"/>
    </p:embeddedFont>
    <p:embeddedFont>
      <p:font typeface="Karla" pitchFamily="2" charset="0"/>
      <p:regular r:id="rId15"/>
      <p:bold r:id="rId16"/>
      <p:italic r:id="rId17"/>
      <p:boldItalic r:id="rId18"/>
    </p:embeddedFont>
    <p:embeddedFont>
      <p:font typeface="Mada" panose="020B0604020202020204" charset="-78"/>
      <p:regular r:id="rId19"/>
      <p:bold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78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6a3a67823de7f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6a3a67823de7f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6a3a6782715bc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6a3a6782715bc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6a3a67828e4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6a3a67828e4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6a3a6782a7dc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6a3a6782a7dc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6a3a6782a88f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6a3a6782a88f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6a3a6782a8ed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6a3a6782a8ed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6a3a6782c29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6a3a6782c29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6a3a6782c2fee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6a3a6782c2fee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app.chalkie.ai/player/a2175a27-be56-429a-9b43-a142ce3d6e33/aa098a75-9fdc-4b5b-8d84-1b8a1b22b09a?source=exported_presentation&amp;exportFormat=pptx" TargetMode="Externa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app.chalkie.ai/player/a2175a27-be56-429a-9b43-a142ce3d6e33/04b41da4-f5b0-4fe7-b6c4-96ec13dd2263?source=exported_presentation&amp;exportFormat=pptx" TargetMode="Externa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37260" y="742950"/>
            <a:ext cx="3657600" cy="36576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4914900" y="1577340"/>
            <a:ext cx="38292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The Broken Toy Mystery</a:t>
            </a:r>
            <a:endParaRPr sz="360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4914900" y="2846070"/>
            <a:ext cx="38292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Finding out what went wrong!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330" y="845820"/>
            <a:ext cx="3828789" cy="4011930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Today's Goals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285750" y="845820"/>
            <a:ext cx="4572000" cy="9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52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we will do:</a:t>
            </a:r>
            <a:endParaRPr sz="252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182880" marR="0" lvl="0" indent="-194310" algn="l" rtl="0">
              <a:spcBef>
                <a:spcPts val="360"/>
              </a:spcBef>
              <a:spcAft>
                <a:spcPts val="0"/>
              </a:spcAft>
              <a:buClr>
                <a:srgbClr val="151617"/>
              </a:buClr>
              <a:buSzPts val="1980"/>
              <a:buFont typeface="Mada"/>
              <a:buChar char="●"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Read</a:t>
            </a: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 a story about a problem.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182880" marR="0" lvl="0" indent="-194310" algn="l" rtl="0"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1980"/>
              <a:buFont typeface="Mada"/>
              <a:buChar char="●"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Find</a:t>
            </a: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 facts (what happened).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182880" marR="0" lvl="0" indent="-194310" algn="l" rtl="0">
              <a:spcBef>
                <a:spcPts val="0"/>
              </a:spcBef>
              <a:spcAft>
                <a:spcPts val="0"/>
              </a:spcAft>
              <a:buClr>
                <a:srgbClr val="151617"/>
              </a:buClr>
              <a:buSzPts val="1980"/>
              <a:buFont typeface="Mada"/>
              <a:buChar char="●"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Think</a:t>
            </a: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 like a detective (why it happened).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9031" y="2205990"/>
            <a:ext cx="8565937" cy="2651760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5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The Rocket Ship Disaster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70" name="Google Shape;70;p15"/>
          <p:cNvSpPr txBox="1"/>
          <p:nvPr/>
        </p:nvSpPr>
        <p:spPr>
          <a:xfrm>
            <a:off x="285750" y="845820"/>
            <a:ext cx="8572500" cy="143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52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Read the story:</a:t>
            </a:r>
            <a:endParaRPr sz="252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Leo opened his </a:t>
            </a: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Mega-Rocket</a:t>
            </a: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. He pushed the red button, but the wings stayed shut. He saw a </a:t>
            </a: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crack</a:t>
            </a: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 in the plastic. His new toy was broken!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/>
          <p:nvPr/>
        </p:nvSpPr>
        <p:spPr>
          <a:xfrm>
            <a:off x="285750" y="1291590"/>
            <a:ext cx="8572500" cy="857400"/>
          </a:xfrm>
          <a:prstGeom prst="roundRect">
            <a:avLst>
              <a:gd name="adj" fmla="val 16667"/>
            </a:avLst>
          </a:prstGeom>
          <a:solidFill>
            <a:srgbClr val="FFF4F1"/>
          </a:solidFill>
          <a:ln w="762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0070" y="1600569"/>
            <a:ext cx="251460" cy="239293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6"/>
          <p:cNvSpPr/>
          <p:nvPr/>
        </p:nvSpPr>
        <p:spPr>
          <a:xfrm>
            <a:off x="902970" y="1291590"/>
            <a:ext cx="58980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>
                <a:latin typeface="Karla"/>
                <a:ea typeface="Karla"/>
                <a:cs typeface="Karla"/>
                <a:sym typeface="Karla"/>
              </a:rPr>
              <a:t>Leo's Mum calls the toy shop</a:t>
            </a:r>
            <a:endParaRPr sz="1800" i="1"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78" name="Google Shape;78;p16">
            <a:hlinkClick r:id="rId5"/>
          </p:cNvPr>
          <p:cNvSpPr/>
          <p:nvPr/>
        </p:nvSpPr>
        <p:spPr>
          <a:xfrm>
            <a:off x="6983730" y="1520190"/>
            <a:ext cx="1600200" cy="400200"/>
          </a:xfrm>
          <a:prstGeom prst="roundRect">
            <a:avLst>
              <a:gd name="adj" fmla="val 16667"/>
            </a:avLst>
          </a:prstGeom>
          <a:solidFill>
            <a:srgbClr val="2C6E49"/>
          </a:solidFill>
          <a:ln w="12700" cap="flat" cmpd="sng">
            <a:solidFill>
              <a:srgbClr val="2C6E4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40">
                <a:solidFill>
                  <a:srgbClr val="FFFFFF"/>
                </a:solidFill>
                <a:uFill>
                  <a:noFill/>
                </a:uFill>
                <a:latin typeface="Inter SemiBold"/>
                <a:ea typeface="Inter SemiBold"/>
                <a:cs typeface="Inter SemiBold"/>
                <a:sym typeface="Inter SemiBol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▶ Play audio</a:t>
            </a:r>
            <a:endParaRPr sz="1440">
              <a:solidFill>
                <a:srgbClr val="FFFFFF"/>
              </a:solidFill>
              <a:latin typeface="Inter SemiBold"/>
              <a:ea typeface="Inter SemiBold"/>
              <a:cs typeface="Inter SemiBold"/>
              <a:sym typeface="Inter SemiBold"/>
            </a:endParaRPr>
          </a:p>
        </p:txBody>
      </p:sp>
      <p:sp>
        <p:nvSpPr>
          <p:cNvPr id="79" name="Google Shape;79;p16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A Phone Call to the Shop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80" name="Google Shape;80;p16"/>
          <p:cNvSpPr txBox="1"/>
          <p:nvPr/>
        </p:nvSpPr>
        <p:spPr>
          <a:xfrm>
            <a:off x="285750" y="742950"/>
            <a:ext cx="85725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Listen to the audio and answer the questions</a:t>
            </a:r>
            <a:endParaRPr sz="180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1" name="Google Shape;81;p16"/>
          <p:cNvSpPr txBox="1"/>
          <p:nvPr/>
        </p:nvSpPr>
        <p:spPr>
          <a:xfrm>
            <a:off x="285750" y="268605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1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2" name="Google Shape;82;p16"/>
          <p:cNvSpPr txBox="1"/>
          <p:nvPr/>
        </p:nvSpPr>
        <p:spPr>
          <a:xfrm>
            <a:off x="788670" y="268605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toy was Mum talking about?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3" name="Google Shape;83;p16"/>
          <p:cNvSpPr txBox="1"/>
          <p:nvPr/>
        </p:nvSpPr>
        <p:spPr>
          <a:xfrm>
            <a:off x="285750" y="318897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2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4" name="Google Shape;84;p16"/>
          <p:cNvSpPr txBox="1"/>
          <p:nvPr/>
        </p:nvSpPr>
        <p:spPr>
          <a:xfrm>
            <a:off x="788670" y="318897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part of the toy was broken?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5" name="Google Shape;85;p16"/>
          <p:cNvSpPr txBox="1"/>
          <p:nvPr/>
        </p:nvSpPr>
        <p:spPr>
          <a:xfrm>
            <a:off x="285750" y="369189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3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6" name="Google Shape;86;p16"/>
          <p:cNvSpPr txBox="1"/>
          <p:nvPr/>
        </p:nvSpPr>
        <p:spPr>
          <a:xfrm>
            <a:off x="788670" y="369189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How did the toy break?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7" name="Google Shape;87;p16"/>
          <p:cNvSpPr txBox="1"/>
          <p:nvPr/>
        </p:nvSpPr>
        <p:spPr>
          <a:xfrm>
            <a:off x="285750" y="419481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4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8" name="Google Shape;88;p16"/>
          <p:cNvSpPr txBox="1"/>
          <p:nvPr/>
        </p:nvSpPr>
        <p:spPr>
          <a:xfrm>
            <a:off x="788670" y="419481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will the shop give to Leo?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9" name="Google Shape;89;p16"/>
          <p:cNvSpPr txBox="1"/>
          <p:nvPr/>
        </p:nvSpPr>
        <p:spPr>
          <a:xfrm>
            <a:off x="4743450" y="4389120"/>
            <a:ext cx="39663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20">
                <a:solidFill>
                  <a:srgbClr val="D4F5F5"/>
                </a:solidFill>
                <a:latin typeface="Mada"/>
                <a:ea typeface="Mada"/>
                <a:cs typeface="Mada"/>
                <a:sym typeface="Mada"/>
              </a:rPr>
              <a:t>Answers on the next slide...</a:t>
            </a:r>
            <a:endParaRPr sz="1620">
              <a:solidFill>
                <a:srgbClr val="D4F5F5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/>
          <p:nvPr/>
        </p:nvSpPr>
        <p:spPr>
          <a:xfrm>
            <a:off x="285750" y="1291590"/>
            <a:ext cx="8572500" cy="857400"/>
          </a:xfrm>
          <a:prstGeom prst="roundRect">
            <a:avLst>
              <a:gd name="adj" fmla="val 16667"/>
            </a:avLst>
          </a:prstGeom>
          <a:solidFill>
            <a:srgbClr val="FFF4F1"/>
          </a:solidFill>
          <a:ln w="762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5" name="Google Shape;9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0070" y="1600569"/>
            <a:ext cx="251460" cy="239293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7"/>
          <p:cNvSpPr/>
          <p:nvPr/>
        </p:nvSpPr>
        <p:spPr>
          <a:xfrm>
            <a:off x="902970" y="1291590"/>
            <a:ext cx="58980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>
                <a:latin typeface="Karla"/>
                <a:ea typeface="Karla"/>
                <a:cs typeface="Karla"/>
                <a:sym typeface="Karla"/>
              </a:rPr>
              <a:t>Leo's Mum calls the toy shop</a:t>
            </a:r>
            <a:endParaRPr sz="1800" i="1"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7" name="Google Shape;97;p17">
            <a:hlinkClick r:id="rId5"/>
          </p:cNvPr>
          <p:cNvSpPr/>
          <p:nvPr/>
        </p:nvSpPr>
        <p:spPr>
          <a:xfrm>
            <a:off x="6983730" y="1520190"/>
            <a:ext cx="1600200" cy="400200"/>
          </a:xfrm>
          <a:prstGeom prst="roundRect">
            <a:avLst>
              <a:gd name="adj" fmla="val 16667"/>
            </a:avLst>
          </a:prstGeom>
          <a:solidFill>
            <a:srgbClr val="2C6E49"/>
          </a:solidFill>
          <a:ln w="12700" cap="flat" cmpd="sng">
            <a:solidFill>
              <a:srgbClr val="2C6E4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40">
                <a:solidFill>
                  <a:srgbClr val="FFFFFF"/>
                </a:solidFill>
                <a:uFill>
                  <a:noFill/>
                </a:uFill>
                <a:latin typeface="Inter SemiBold"/>
                <a:ea typeface="Inter SemiBold"/>
                <a:cs typeface="Inter SemiBold"/>
                <a:sym typeface="Inter SemiBol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▶ Play audio</a:t>
            </a:r>
            <a:endParaRPr sz="1440">
              <a:solidFill>
                <a:srgbClr val="FFFFFF"/>
              </a:solidFill>
              <a:latin typeface="Inter SemiBold"/>
              <a:ea typeface="Inter SemiBold"/>
              <a:cs typeface="Inter SemiBold"/>
              <a:sym typeface="Inter SemiBold"/>
            </a:endParaRPr>
          </a:p>
        </p:txBody>
      </p:sp>
      <p:sp>
        <p:nvSpPr>
          <p:cNvPr id="98" name="Google Shape;98;p17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A Phone Call to the Shop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99" name="Google Shape;99;p17"/>
          <p:cNvSpPr txBox="1"/>
          <p:nvPr/>
        </p:nvSpPr>
        <p:spPr>
          <a:xfrm>
            <a:off x="285750" y="742950"/>
            <a:ext cx="85725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Check your answers below</a:t>
            </a:r>
            <a:endParaRPr sz="180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0" name="Google Shape;100;p17"/>
          <p:cNvSpPr txBox="1"/>
          <p:nvPr/>
        </p:nvSpPr>
        <p:spPr>
          <a:xfrm>
            <a:off x="8366760" y="3429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✅​</a:t>
            </a:r>
            <a:endParaRPr sz="360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1" name="Google Shape;101;p17"/>
          <p:cNvSpPr txBox="1"/>
          <p:nvPr/>
        </p:nvSpPr>
        <p:spPr>
          <a:xfrm>
            <a:off x="285750" y="268605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1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2" name="Google Shape;102;p17"/>
          <p:cNvSpPr txBox="1"/>
          <p:nvPr/>
        </p:nvSpPr>
        <p:spPr>
          <a:xfrm>
            <a:off x="788670" y="268605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A toy rocket.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3" name="Google Shape;103;p17"/>
          <p:cNvSpPr txBox="1"/>
          <p:nvPr/>
        </p:nvSpPr>
        <p:spPr>
          <a:xfrm>
            <a:off x="285750" y="318897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2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4" name="Google Shape;104;p17"/>
          <p:cNvSpPr txBox="1"/>
          <p:nvPr/>
        </p:nvSpPr>
        <p:spPr>
          <a:xfrm>
            <a:off x="788670" y="318897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The wing.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5" name="Google Shape;105;p17"/>
          <p:cNvSpPr txBox="1"/>
          <p:nvPr/>
        </p:nvSpPr>
        <p:spPr>
          <a:xfrm>
            <a:off x="285750" y="369189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3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6" name="Google Shape;106;p17"/>
          <p:cNvSpPr txBox="1"/>
          <p:nvPr/>
        </p:nvSpPr>
        <p:spPr>
          <a:xfrm>
            <a:off x="788670" y="369189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It was already broken in the box.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7" name="Google Shape;107;p17"/>
          <p:cNvSpPr txBox="1"/>
          <p:nvPr/>
        </p:nvSpPr>
        <p:spPr>
          <a:xfrm>
            <a:off x="285750" y="419481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4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8" name="Google Shape;108;p17"/>
          <p:cNvSpPr txBox="1"/>
          <p:nvPr/>
        </p:nvSpPr>
        <p:spPr>
          <a:xfrm>
            <a:off x="788670" y="419481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A new rocket.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oogle Shape;11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880" y="845820"/>
            <a:ext cx="3828789" cy="401193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8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Retrieval vs Inference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115" name="Google Shape;115;p18"/>
          <p:cNvSpPr txBox="1"/>
          <p:nvPr/>
        </p:nvSpPr>
        <p:spPr>
          <a:xfrm>
            <a:off x="4286250" y="845820"/>
            <a:ext cx="4572000" cy="32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52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happened?</a:t>
            </a:r>
            <a:endParaRPr sz="252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This is </a:t>
            </a: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retrieval</a:t>
            </a: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. We can see it in the story! </a:t>
            </a:r>
            <a:r>
              <a:rPr lang="en" sz="1980" i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The rocket has a crack.</a:t>
            </a:r>
            <a:endParaRPr sz="1980" i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52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Why did it happen?</a:t>
            </a:r>
            <a:endParaRPr sz="252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This is </a:t>
            </a: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inference</a:t>
            </a: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. We use clues. </a:t>
            </a:r>
            <a:r>
              <a:rPr lang="en" sz="1980" i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The rocket might have been dropped at the factory.</a:t>
            </a:r>
            <a:endParaRPr sz="1980" i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9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Solve the Mystery Words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121" name="Google Shape;121;p19"/>
          <p:cNvSpPr txBox="1"/>
          <p:nvPr/>
        </p:nvSpPr>
        <p:spPr>
          <a:xfrm>
            <a:off x="285750" y="11430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1.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2" name="Google Shape;122;p19"/>
          <p:cNvSpPr txBox="1"/>
          <p:nvPr/>
        </p:nvSpPr>
        <p:spPr>
          <a:xfrm>
            <a:off x="685800" y="11430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Complaint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3" name="Google Shape;123;p19"/>
          <p:cNvSpPr txBox="1"/>
          <p:nvPr/>
        </p:nvSpPr>
        <p:spPr>
          <a:xfrm>
            <a:off x="285750" y="20574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2.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4" name="Google Shape;124;p19"/>
          <p:cNvSpPr txBox="1"/>
          <p:nvPr/>
        </p:nvSpPr>
        <p:spPr>
          <a:xfrm>
            <a:off x="685800" y="20574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Problem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5" name="Google Shape;125;p19"/>
          <p:cNvSpPr txBox="1"/>
          <p:nvPr/>
        </p:nvSpPr>
        <p:spPr>
          <a:xfrm>
            <a:off x="285750" y="29718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3.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6" name="Google Shape;126;p19"/>
          <p:cNvSpPr txBox="1"/>
          <p:nvPr/>
        </p:nvSpPr>
        <p:spPr>
          <a:xfrm>
            <a:off x="685800" y="29718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Outcome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7" name="Google Shape;127;p19"/>
          <p:cNvSpPr txBox="1"/>
          <p:nvPr/>
        </p:nvSpPr>
        <p:spPr>
          <a:xfrm>
            <a:off x="285750" y="38862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4.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8" name="Google Shape;128;p19"/>
          <p:cNvSpPr txBox="1"/>
          <p:nvPr/>
        </p:nvSpPr>
        <p:spPr>
          <a:xfrm>
            <a:off x="685800" y="38862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Reason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9" name="Google Shape;129;p19"/>
          <p:cNvSpPr txBox="1"/>
          <p:nvPr/>
        </p:nvSpPr>
        <p:spPr>
          <a:xfrm>
            <a:off x="3429000" y="11430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a)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0" name="Google Shape;130;p19"/>
          <p:cNvSpPr txBox="1"/>
          <p:nvPr/>
        </p:nvSpPr>
        <p:spPr>
          <a:xfrm>
            <a:off x="3829050" y="11430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you want to happen next.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1" name="Google Shape;131;p19"/>
          <p:cNvSpPr txBox="1"/>
          <p:nvPr/>
        </p:nvSpPr>
        <p:spPr>
          <a:xfrm>
            <a:off x="3429000" y="20574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b)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2" name="Google Shape;132;p19"/>
          <p:cNvSpPr txBox="1"/>
          <p:nvPr/>
        </p:nvSpPr>
        <p:spPr>
          <a:xfrm>
            <a:off x="3829050" y="20574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Telling someone you are unhappy.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3" name="Google Shape;133;p19"/>
          <p:cNvSpPr txBox="1"/>
          <p:nvPr/>
        </p:nvSpPr>
        <p:spPr>
          <a:xfrm>
            <a:off x="3429000" y="29718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c)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4" name="Google Shape;134;p19"/>
          <p:cNvSpPr txBox="1"/>
          <p:nvPr/>
        </p:nvSpPr>
        <p:spPr>
          <a:xfrm>
            <a:off x="3829050" y="29718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The thing that is wrong.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5" name="Google Shape;135;p19"/>
          <p:cNvSpPr txBox="1"/>
          <p:nvPr/>
        </p:nvSpPr>
        <p:spPr>
          <a:xfrm>
            <a:off x="3429000" y="38862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d)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6" name="Google Shape;136;p19"/>
          <p:cNvSpPr txBox="1"/>
          <p:nvPr/>
        </p:nvSpPr>
        <p:spPr>
          <a:xfrm>
            <a:off x="3829050" y="38862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Why the thing went wrong.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0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Solve the Mystery Words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142" name="Google Shape;142;p20"/>
          <p:cNvSpPr txBox="1"/>
          <p:nvPr/>
        </p:nvSpPr>
        <p:spPr>
          <a:xfrm>
            <a:off x="8366760" y="3429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✅​</a:t>
            </a:r>
            <a:endParaRPr sz="360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3" name="Google Shape;143;p20"/>
          <p:cNvSpPr txBox="1"/>
          <p:nvPr/>
        </p:nvSpPr>
        <p:spPr>
          <a:xfrm>
            <a:off x="285750" y="11430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1.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4" name="Google Shape;144;p20"/>
          <p:cNvSpPr txBox="1"/>
          <p:nvPr/>
        </p:nvSpPr>
        <p:spPr>
          <a:xfrm>
            <a:off x="685800" y="11430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Complaint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5" name="Google Shape;145;p20"/>
          <p:cNvSpPr txBox="1"/>
          <p:nvPr/>
        </p:nvSpPr>
        <p:spPr>
          <a:xfrm>
            <a:off x="285750" y="20574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2.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6" name="Google Shape;146;p20"/>
          <p:cNvSpPr txBox="1"/>
          <p:nvPr/>
        </p:nvSpPr>
        <p:spPr>
          <a:xfrm>
            <a:off x="685800" y="20574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Problem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7" name="Google Shape;147;p20"/>
          <p:cNvSpPr txBox="1"/>
          <p:nvPr/>
        </p:nvSpPr>
        <p:spPr>
          <a:xfrm>
            <a:off x="285750" y="29718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3.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8" name="Google Shape;148;p20"/>
          <p:cNvSpPr txBox="1"/>
          <p:nvPr/>
        </p:nvSpPr>
        <p:spPr>
          <a:xfrm>
            <a:off x="685800" y="29718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Outcome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49" name="Google Shape;149;p20"/>
          <p:cNvSpPr txBox="1"/>
          <p:nvPr/>
        </p:nvSpPr>
        <p:spPr>
          <a:xfrm>
            <a:off x="285750" y="38862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4.</a:t>
            </a:r>
            <a:endParaRPr sz="198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0" name="Google Shape;150;p20"/>
          <p:cNvSpPr txBox="1"/>
          <p:nvPr/>
        </p:nvSpPr>
        <p:spPr>
          <a:xfrm>
            <a:off x="685800" y="38862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Reason</a:t>
            </a:r>
            <a:endParaRPr sz="1800" b="1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1" name="Google Shape;151;p20"/>
          <p:cNvSpPr txBox="1"/>
          <p:nvPr/>
        </p:nvSpPr>
        <p:spPr>
          <a:xfrm>
            <a:off x="3429000" y="11430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b)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2" name="Google Shape;152;p20"/>
          <p:cNvSpPr txBox="1"/>
          <p:nvPr/>
        </p:nvSpPr>
        <p:spPr>
          <a:xfrm>
            <a:off x="3829050" y="11430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Telling someone you are unhappy.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3" name="Google Shape;153;p20"/>
          <p:cNvSpPr txBox="1"/>
          <p:nvPr/>
        </p:nvSpPr>
        <p:spPr>
          <a:xfrm>
            <a:off x="3429000" y="20574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c)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4" name="Google Shape;154;p20"/>
          <p:cNvSpPr txBox="1"/>
          <p:nvPr/>
        </p:nvSpPr>
        <p:spPr>
          <a:xfrm>
            <a:off x="3829050" y="20574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The thing that is wrong.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5" name="Google Shape;155;p20"/>
          <p:cNvSpPr txBox="1"/>
          <p:nvPr/>
        </p:nvSpPr>
        <p:spPr>
          <a:xfrm>
            <a:off x="3429000" y="29718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a)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6" name="Google Shape;156;p20"/>
          <p:cNvSpPr txBox="1"/>
          <p:nvPr/>
        </p:nvSpPr>
        <p:spPr>
          <a:xfrm>
            <a:off x="3829050" y="29718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you want to happen next.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7" name="Google Shape;157;p20"/>
          <p:cNvSpPr txBox="1"/>
          <p:nvPr/>
        </p:nvSpPr>
        <p:spPr>
          <a:xfrm>
            <a:off x="3429000" y="3886200"/>
            <a:ext cx="5259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d)</a:t>
            </a:r>
            <a:endParaRPr sz="180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58" name="Google Shape;158;p20"/>
          <p:cNvSpPr txBox="1"/>
          <p:nvPr/>
        </p:nvSpPr>
        <p:spPr>
          <a:xfrm>
            <a:off x="3829050" y="3886200"/>
            <a:ext cx="5143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Why the thing went wrong.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329</Words>
  <Application>Microsoft Office PowerPoint</Application>
  <PresentationFormat>On-screen Show (16:9)</PresentationFormat>
  <Paragraphs>76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Mada</vt:lpstr>
      <vt:lpstr>Karla</vt:lpstr>
      <vt:lpstr>Arial</vt:lpstr>
      <vt:lpstr>Fraunces</vt:lpstr>
      <vt:lpstr>Inter SemiBold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Strange</dc:creator>
  <cp:lastModifiedBy>Lacey Weeks</cp:lastModifiedBy>
  <cp:revision>1</cp:revision>
  <dcterms:modified xsi:type="dcterms:W3CDTF">2026-06-26T06:22:23Z</dcterms:modified>
</cp:coreProperties>
</file>