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5143500" type="screen16x9"/>
  <p:notesSz cx="6858000" cy="9144000"/>
  <p:embeddedFontLst>
    <p:embeddedFont>
      <p:font typeface="Inclusive Sans" panose="020B0604020202020204" charset="0"/>
      <p:regular r:id="rId9"/>
      <p:bold r:id="rId10"/>
      <p:italic r:id="rId11"/>
      <p:boldItalic r:id="rId12"/>
    </p:embeddedFont>
    <p:embeddedFont>
      <p:font typeface="Karla" pitchFamily="2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78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6a3a38b1dbe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6a3a38b1dbe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6a3a38b232d2c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6a3a38b232d2c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6a3a38b25614f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6a3a38b25614f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6a3a38b2945db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6a3a38b2945db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6a3a38b2b42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6a3a38b2b42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6a3a38b2d9eb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6a3a38b2d9eb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8.jpg"/><Relationship Id="rId4" Type="http://schemas.openxmlformats.org/officeDocument/2006/relationships/hyperlink" Target="https://www.youtube.com/watch?v=HfpufyFNSMw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37260" y="742950"/>
            <a:ext cx="3657600" cy="36576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4914900" y="1268730"/>
            <a:ext cx="38292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>
                <a:solidFill>
                  <a:srgbClr val="B6543D"/>
                </a:solidFill>
                <a:latin typeface="Inclusive Sans"/>
                <a:ea typeface="Inclusive Sans"/>
                <a:cs typeface="Inclusive Sans"/>
                <a:sym typeface="Inclusive Sans"/>
              </a:rPr>
              <a:t>The Big Steam Change!</a:t>
            </a:r>
            <a:endParaRPr sz="3600">
              <a:solidFill>
                <a:srgbClr val="B6543D"/>
              </a:solidFill>
              <a:latin typeface="Inclusive Sans"/>
              <a:ea typeface="Inclusive Sans"/>
              <a:cs typeface="Inclusive Sans"/>
              <a:sym typeface="Inclusive Sans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4914900" y="2537460"/>
            <a:ext cx="3829200" cy="7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Discovering the Industrial Revolution and Amazing Inventions</a:t>
            </a:r>
            <a:endParaRPr sz="198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330" y="845820"/>
            <a:ext cx="3828789" cy="4011930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>
                <a:solidFill>
                  <a:srgbClr val="B6543D"/>
                </a:solidFill>
                <a:latin typeface="Inclusive Sans"/>
                <a:ea typeface="Inclusive Sans"/>
                <a:cs typeface="Inclusive Sans"/>
                <a:sym typeface="Inclusive Sans"/>
              </a:rPr>
              <a:t>Our Learning Journey</a:t>
            </a:r>
            <a:endParaRPr sz="3240">
              <a:solidFill>
                <a:srgbClr val="B6543D"/>
              </a:solidFill>
              <a:latin typeface="Inclusive Sans"/>
              <a:ea typeface="Inclusive Sans"/>
              <a:cs typeface="Inclusive Sans"/>
              <a:sym typeface="Inclusive Sans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285750" y="845820"/>
            <a:ext cx="4572000" cy="9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52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What we are doing today:</a:t>
            </a:r>
            <a:endParaRPr sz="252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182880" marR="0" lvl="0" indent="-19431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980"/>
              <a:buFont typeface="Karla"/>
              <a:buChar char="●"/>
            </a:pPr>
            <a:r>
              <a:rPr lang="en" sz="198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Learn how life changed from farms to factories.</a:t>
            </a:r>
            <a:endParaRPr sz="198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182880" marR="0" lvl="0" indent="-19431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980"/>
              <a:buFont typeface="Karla"/>
              <a:buChar char="●"/>
            </a:pPr>
            <a:r>
              <a:rPr lang="en" sz="198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Discover how steam power worked.</a:t>
            </a:r>
            <a:endParaRPr sz="198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182880" marR="0" lvl="0" indent="-19431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980"/>
              <a:buFont typeface="Karla"/>
              <a:buChar char="●"/>
            </a:pPr>
            <a:r>
              <a:rPr lang="en" sz="198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Design your very own invention!</a:t>
            </a:r>
            <a:endParaRPr sz="198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5750" y="1417320"/>
            <a:ext cx="4171950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86300" y="961143"/>
            <a:ext cx="4171950" cy="1712453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5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>
                <a:solidFill>
                  <a:srgbClr val="B6543D"/>
                </a:solidFill>
                <a:latin typeface="Inclusive Sans"/>
                <a:ea typeface="Inclusive Sans"/>
                <a:cs typeface="Inclusive Sans"/>
                <a:sym typeface="Inclusive Sans"/>
              </a:rPr>
              <a:t>New Words to Know</a:t>
            </a:r>
            <a:endParaRPr sz="3240">
              <a:solidFill>
                <a:srgbClr val="B6543D"/>
              </a:solidFill>
              <a:latin typeface="Inclusive Sans"/>
              <a:ea typeface="Inclusive Sans"/>
              <a:cs typeface="Inclusive Sans"/>
              <a:sym typeface="Inclusive Sans"/>
            </a:endParaRPr>
          </a:p>
        </p:txBody>
      </p:sp>
      <p:sp>
        <p:nvSpPr>
          <p:cNvPr id="71" name="Google Shape;71;p15"/>
          <p:cNvSpPr txBox="1"/>
          <p:nvPr/>
        </p:nvSpPr>
        <p:spPr>
          <a:xfrm>
            <a:off x="285750" y="3246120"/>
            <a:ext cx="4172100" cy="12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6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Factory</a:t>
            </a:r>
            <a:endParaRPr sz="216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A big building where lots of people work together to make things.</a:t>
            </a:r>
            <a:endParaRPr sz="198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72" name="Google Shape;72;p15"/>
          <p:cNvSpPr txBox="1"/>
          <p:nvPr/>
        </p:nvSpPr>
        <p:spPr>
          <a:xfrm>
            <a:off x="4686300" y="2788920"/>
            <a:ext cx="4172100" cy="162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6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Invention</a:t>
            </a:r>
            <a:endParaRPr sz="216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marR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A brand new idea or a machine that someone has created for the first time.</a:t>
            </a:r>
            <a:endParaRPr sz="198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26"/>
            <a:ext cx="3486151" cy="5142649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6"/>
          <p:cNvSpPr/>
          <p:nvPr/>
        </p:nvSpPr>
        <p:spPr>
          <a:xfrm>
            <a:off x="3714750" y="3246120"/>
            <a:ext cx="5143500" cy="1245900"/>
          </a:xfrm>
          <a:prstGeom prst="roundRect">
            <a:avLst>
              <a:gd name="adj" fmla="val 16667"/>
            </a:avLst>
          </a:prstGeom>
          <a:solidFill>
            <a:srgbClr val="EEEDFE"/>
          </a:solidFill>
          <a:ln w="12700" cap="flat" cmpd="sng">
            <a:solidFill>
              <a:srgbClr val="08044D">
                <a:alpha val="20000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16"/>
          <p:cNvSpPr txBox="1"/>
          <p:nvPr/>
        </p:nvSpPr>
        <p:spPr>
          <a:xfrm>
            <a:off x="3737610" y="3303270"/>
            <a:ext cx="4572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60">
                <a:solidFill>
                  <a:srgbClr val="08044D"/>
                </a:solidFill>
              </a:rPr>
              <a:t>🤯</a:t>
            </a:r>
            <a:endParaRPr sz="2160">
              <a:solidFill>
                <a:srgbClr val="08044D"/>
              </a:solidFill>
            </a:endParaRPr>
          </a:p>
        </p:txBody>
      </p:sp>
      <p:sp>
        <p:nvSpPr>
          <p:cNvPr id="80" name="Google Shape;80;p16"/>
          <p:cNvSpPr txBox="1"/>
          <p:nvPr/>
        </p:nvSpPr>
        <p:spPr>
          <a:xfrm>
            <a:off x="3714750" y="388620"/>
            <a:ext cx="5143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 b="1">
                <a:solidFill>
                  <a:srgbClr val="B6543D"/>
                </a:solidFill>
                <a:latin typeface="Inclusive Sans"/>
                <a:ea typeface="Inclusive Sans"/>
                <a:cs typeface="Inclusive Sans"/>
                <a:sym typeface="Inclusive Sans"/>
              </a:rPr>
              <a:t>The World is Changing!</a:t>
            </a:r>
            <a:endParaRPr sz="3240" b="1">
              <a:solidFill>
                <a:srgbClr val="B6543D"/>
              </a:solidFill>
              <a:latin typeface="Inclusive Sans"/>
              <a:ea typeface="Inclusive Sans"/>
              <a:cs typeface="Inclusive Sans"/>
              <a:sym typeface="Inclusive Sans"/>
            </a:endParaRPr>
          </a:p>
        </p:txBody>
      </p:sp>
      <p:sp>
        <p:nvSpPr>
          <p:cNvPr id="81" name="Google Shape;81;p16"/>
          <p:cNvSpPr txBox="1"/>
          <p:nvPr/>
        </p:nvSpPr>
        <p:spPr>
          <a:xfrm>
            <a:off x="3714750" y="1062990"/>
            <a:ext cx="5143500" cy="22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98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Imagine if everything you owned was made by hand at home. Hard work, right?</a:t>
            </a:r>
            <a:endParaRPr sz="198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About 200 years ago, people started using </a:t>
            </a:r>
            <a:r>
              <a:rPr lang="en" sz="198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Steam Power</a:t>
            </a:r>
            <a:r>
              <a:rPr lang="en" sz="198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to run huge machines. Suddenly, we could make clothes, toys, and tools much faster!</a:t>
            </a:r>
            <a:endParaRPr sz="198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2" name="Google Shape;82;p16"/>
          <p:cNvSpPr txBox="1"/>
          <p:nvPr/>
        </p:nvSpPr>
        <p:spPr>
          <a:xfrm>
            <a:off x="4194810" y="3268980"/>
            <a:ext cx="4549200" cy="12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08044D"/>
                </a:solidFill>
                <a:latin typeface="Karla"/>
                <a:ea typeface="Karla"/>
                <a:cs typeface="Karla"/>
                <a:sym typeface="Karla"/>
              </a:rPr>
              <a:t>Fun fact</a:t>
            </a:r>
            <a:endParaRPr sz="1800" b="1">
              <a:solidFill>
                <a:srgbClr val="08044D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08044D"/>
                </a:solidFill>
                <a:latin typeface="Karla"/>
                <a:ea typeface="Karla"/>
                <a:cs typeface="Karla"/>
                <a:sym typeface="Karla"/>
              </a:rPr>
              <a:t>Before trains, the fastest way to travel was by horse!</a:t>
            </a:r>
            <a:endParaRPr sz="1980">
              <a:solidFill>
                <a:srgbClr val="08044D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17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805940" y="1750576"/>
            <a:ext cx="5520691" cy="3105389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7">
            <a:hlinkClick r:id="rId4"/>
          </p:cNvPr>
          <p:cNvSpPr/>
          <p:nvPr/>
        </p:nvSpPr>
        <p:spPr>
          <a:xfrm>
            <a:off x="4099941" y="2836926"/>
            <a:ext cx="932700" cy="932700"/>
          </a:xfrm>
          <a:prstGeom prst="ellipse">
            <a:avLst/>
          </a:prstGeom>
          <a:solidFill>
            <a:srgbClr val="FF0000">
              <a:alpha val="80000"/>
            </a:srgbClr>
          </a:solidFill>
          <a:ln w="254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38" b="1">
                <a:solidFill>
                  <a:srgbClr val="FFFFFF"/>
                </a:solidFill>
              </a:rPr>
              <a:t>▶</a:t>
            </a:r>
            <a:endParaRPr sz="2938" b="1">
              <a:solidFill>
                <a:srgbClr val="FFFFFF"/>
              </a:solidFill>
            </a:endParaRPr>
          </a:p>
        </p:txBody>
      </p:sp>
      <p:sp>
        <p:nvSpPr>
          <p:cNvPr id="89" name="Google Shape;89;p17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>
                <a:solidFill>
                  <a:srgbClr val="B6543D"/>
                </a:solidFill>
                <a:latin typeface="Inclusive Sans"/>
                <a:ea typeface="Inclusive Sans"/>
                <a:cs typeface="Inclusive Sans"/>
                <a:sym typeface="Inclusive Sans"/>
              </a:rPr>
              <a:t>See the Steam Engines!</a:t>
            </a:r>
            <a:endParaRPr sz="3240">
              <a:solidFill>
                <a:srgbClr val="B6543D"/>
              </a:solidFill>
              <a:latin typeface="Inclusive Sans"/>
              <a:ea typeface="Inclusive Sans"/>
              <a:cs typeface="Inclusive Sans"/>
              <a:sym typeface="Inclusive Sans"/>
            </a:endParaRPr>
          </a:p>
        </p:txBody>
      </p:sp>
      <p:sp>
        <p:nvSpPr>
          <p:cNvPr id="90" name="Google Shape;90;p17"/>
          <p:cNvSpPr txBox="1"/>
          <p:nvPr/>
        </p:nvSpPr>
        <p:spPr>
          <a:xfrm>
            <a:off x="285750" y="845820"/>
            <a:ext cx="8572500" cy="7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Watch how these amazing machines changed the way people lived and worked.</a:t>
            </a:r>
            <a:endParaRPr sz="198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26280" y="765810"/>
            <a:ext cx="4457700" cy="480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63490" y="1898473"/>
            <a:ext cx="3314700" cy="2398113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8"/>
          <p:cNvSpPr txBox="1"/>
          <p:nvPr/>
        </p:nvSpPr>
        <p:spPr>
          <a:xfrm>
            <a:off x="285750" y="171450"/>
            <a:ext cx="85725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240">
                <a:solidFill>
                  <a:srgbClr val="B6543D"/>
                </a:solidFill>
                <a:latin typeface="Inclusive Sans"/>
                <a:ea typeface="Inclusive Sans"/>
                <a:cs typeface="Inclusive Sans"/>
                <a:sym typeface="Inclusive Sans"/>
              </a:rPr>
              <a:t>Your Great Invention!</a:t>
            </a:r>
            <a:endParaRPr sz="3240">
              <a:solidFill>
                <a:srgbClr val="B6543D"/>
              </a:solidFill>
              <a:latin typeface="Inclusive Sans"/>
              <a:ea typeface="Inclusive Sans"/>
              <a:cs typeface="Inclusive Sans"/>
              <a:sym typeface="Inclusive Sans"/>
            </a:endParaRPr>
          </a:p>
        </p:txBody>
      </p:sp>
      <p:sp>
        <p:nvSpPr>
          <p:cNvPr id="98" name="Google Shape;98;p18"/>
          <p:cNvSpPr txBox="1"/>
          <p:nvPr/>
        </p:nvSpPr>
        <p:spPr>
          <a:xfrm>
            <a:off x="285750" y="925830"/>
            <a:ext cx="4263300" cy="389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98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The Victorians invented things like the telephone and the lightbulb. Now it is your turn! Draw a picture of a brand new invention. What does it do? How does it help people? Give it a name!</a:t>
            </a:r>
            <a:endParaRPr sz="198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98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What you'll need: 🎨​ 🖌️</a:t>
            </a:r>
            <a:r>
              <a:rPr lang="en" sz="1980">
                <a:solidFill>
                  <a:srgbClr val="127BBD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1980">
              <a:solidFill>
                <a:srgbClr val="127BBD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marR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980">
                <a:solidFill>
                  <a:srgbClr val="127BBD"/>
                </a:solidFill>
                <a:latin typeface="Karla"/>
                <a:ea typeface="Karla"/>
                <a:cs typeface="Karla"/>
                <a:sym typeface="Karla"/>
              </a:rPr>
              <a:t>Paper, Coloured pencils, Your imaginati</a:t>
            </a:r>
            <a:r>
              <a:rPr lang="en" sz="198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on</a:t>
            </a:r>
            <a:endParaRPr sz="198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223</Words>
  <Application>Microsoft Office PowerPoint</Application>
  <PresentationFormat>On-screen Show (16:9)</PresentationFormat>
  <Paragraphs>25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Inclusive Sans</vt:lpstr>
      <vt:lpstr>Karla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Strange</dc:creator>
  <cp:lastModifiedBy>Lacey Weeks</cp:lastModifiedBy>
  <cp:revision>1</cp:revision>
  <dcterms:modified xsi:type="dcterms:W3CDTF">2026-06-26T06:15:53Z</dcterms:modified>
</cp:coreProperties>
</file>